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85F4-F472-4D19-BA45-CE25E06A1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EAC26-CD34-49EF-AD7C-8C0D4B6F5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238F2-BA1D-4073-B027-8E34198C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DCAD-F04C-4C1F-A3FB-D431254F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522D9-D774-4B81-B94A-B839273B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3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8F04-35CB-4614-BE7D-13AB4662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6BEB6-049B-4D6D-98C6-170ABD643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072D3-6D03-416B-9D0A-0010D3F3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8E8D8-F6D8-4742-9DB6-5C9D0EB6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44757-601A-499C-B71F-83C6698B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4EFC3-49DA-4EC5-941D-A335EB65E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E617-AA44-4D4D-92A5-4790AF970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29A08-EA26-45D5-9AA9-016ECB2E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58BDF-887A-47C1-AF92-FAFF44D4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5085-D631-40BF-BACD-3EEED99C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3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2119-B228-426C-B2AD-2B3C7B59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98CB3-8C63-4099-B976-F82EDFC92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61F8D-8487-4730-820B-4D2BDF01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AEFA1-954F-45BE-91C6-69E1923D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3C0D2-E328-4004-88CA-13E2502E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89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5012F-4B44-44D9-8C89-B6F4E3D3D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59EA5-3393-4C9F-9742-E7BD6FD1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9C69-86F2-45EC-A635-3CDAC026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57ED-6BC6-403A-804A-4730242E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8CE1-C055-4F0F-B73C-84765404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7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D0A0-122D-42E3-A324-B0A9F7BD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E58BC-0C7C-4BAC-BCF2-49C177461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870C1-A8DC-45A9-B837-C99097981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BBA4B-DA9F-4D26-B241-784F6F60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6363E-B33C-446B-A3B1-CA738121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AC68C-D3B1-49A7-BDA8-476482F6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90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DF80-A0C0-42DC-AC10-6C988363B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06F6C-E1AE-4C3E-BEA7-2865E12CA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23521-A835-4CB3-A066-2104D9ECA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F34FE-86DD-4B2C-B29E-C8D289F51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E4DA4-CF85-45AA-AC20-02E8CFC2C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3B3657-E4A2-4D01-83ED-F6AA2723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4603A-44F2-4AD6-A75B-F56F311A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0E5FD-97A2-4002-9A9F-E354AD8F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A33E-9E97-4264-A9E3-1C6F8776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DB39C-65D7-46B1-A8FC-E0FEFF65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1356F-D5BF-4502-9D7B-5C238EED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DF39D-4E70-49EA-9A31-16725EA1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6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C9F931-6ADB-4F12-AB43-559CA14F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F7F29-162B-42D7-9592-97F9EE347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89BE8-8185-43C5-A60C-AFFCA0F5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B692-D0DD-40B7-A504-BF154B8D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57B5-1A91-4605-AC4F-2CC49AEC2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3F551-06BB-46C5-926B-BBE1DC07A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4DE9A-FC75-4CD8-B85E-7F3F2640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9213C-F2C5-4421-BE1E-C3FF7B66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2923-6D7C-4B30-A93C-3F6FF137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1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E2B7-C030-484F-83A0-AE8999EC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888627-C9E0-4D06-896E-DC84D78EC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F3097-5EAA-437E-B887-FE3B0CD79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B0F20-5510-4D55-93DE-A1D50E2A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682AF-D1F5-4ED1-84A4-B9D96E0E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DE04E-2E6A-4387-8C71-43A3AD54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7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2D229D-2C97-4A66-86CA-C574A292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05C64-E793-46C5-BFA5-13A8A2DA8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84DC0-B0AA-40BD-ADF1-2F1B9C428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353B-FD05-4518-9ABC-6277B33ED013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EDAAA-2294-4046-98FB-8C2197CC7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46DD-F370-41BB-859A-9054762C8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8C16-F99E-4439-A16C-0E1BBF56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6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6E50-D3BC-473F-88BC-2E0C3EBB9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3874" y="2531343"/>
            <a:ext cx="5211692" cy="782360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Uryside School and Nursery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43669-3958-42A6-AEC0-CBEA72C1D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795" y="4178947"/>
            <a:ext cx="4269850" cy="1275648"/>
          </a:xfrm>
        </p:spPr>
        <p:txBody>
          <a:bodyPr anchor="t">
            <a:noAutofit/>
          </a:bodyPr>
          <a:lstStyle/>
          <a:p>
            <a:r>
              <a:rPr lang="en-GB" sz="2800" b="1" dirty="0"/>
              <a:t>Standards and Qualities Report and Improvement Plan</a:t>
            </a:r>
          </a:p>
          <a:p>
            <a:r>
              <a:rPr lang="en-GB" sz="2800" b="1" dirty="0"/>
              <a:t>September 2021</a:t>
            </a:r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35F083B-0876-4B6E-AF43-107B7AB8B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r="8707" b="2"/>
          <a:stretch/>
        </p:blipFill>
        <p:spPr>
          <a:xfrm>
            <a:off x="20" y="10"/>
            <a:ext cx="6248380" cy="7113276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8118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6E50-D3BC-473F-88BC-2E0C3EBB9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4068" y="426108"/>
            <a:ext cx="5211692" cy="782360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Uryside School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43669-3958-42A6-AEC0-CBEA72C1D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97" y="1260646"/>
            <a:ext cx="3444046" cy="461187"/>
          </a:xfrm>
        </p:spPr>
        <p:txBody>
          <a:bodyPr anchor="t">
            <a:noAutofit/>
          </a:bodyPr>
          <a:lstStyle/>
          <a:p>
            <a:r>
              <a:rPr lang="en-GB" u="sng" dirty="0"/>
              <a:t>Achievements 2020-21</a:t>
            </a:r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35F083B-0876-4B6E-AF43-107B7AB8B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r="8707" b="2"/>
          <a:stretch/>
        </p:blipFill>
        <p:spPr>
          <a:xfrm>
            <a:off x="20" y="10"/>
            <a:ext cx="6248380" cy="7113276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CDE744-FB03-4836-BEBB-2DAC6CF012D3}"/>
              </a:ext>
            </a:extLst>
          </p:cNvPr>
          <p:cNvSpPr txBox="1"/>
          <p:nvPr/>
        </p:nvSpPr>
        <p:spPr>
          <a:xfrm>
            <a:off x="6248400" y="1721833"/>
            <a:ext cx="588264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Supporting whole school community wellbeing through a year of 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Delivery of a effective virtual learning throughout our second lockdown.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Successfully transitioning the school community back to face-to-face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Developing digital literacy skills and resources across the school.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Maintaining and adapting many whole school activities in spite of restrictions.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Showcasing talents in a variety of art competitions.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Developing staff professional skills and talents.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Whole school community demonstrating school values throughout a challenging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Keeping everyone safe!</a:t>
            </a:r>
          </a:p>
        </p:txBody>
      </p:sp>
    </p:spTree>
    <p:extLst>
      <p:ext uri="{BB962C8B-B14F-4D97-AF65-F5344CB8AC3E}">
        <p14:creationId xmlns:p14="http://schemas.microsoft.com/office/powerpoint/2010/main" val="2434780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EDBB7FDC-4B79-4D22-829D-95E445D014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5" r="9090" b="10706"/>
          <a:stretch/>
        </p:blipFill>
        <p:spPr>
          <a:xfrm>
            <a:off x="3522468" y="88416"/>
            <a:ext cx="8557772" cy="676958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D3967-C332-4CF5-AF3A-4B5FCEFB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5" y="861565"/>
            <a:ext cx="4698746" cy="1124712"/>
          </a:xfrm>
        </p:spPr>
        <p:txBody>
          <a:bodyPr anchor="b">
            <a:noAutofit/>
          </a:bodyPr>
          <a:lstStyle/>
          <a:p>
            <a:pPr algn="ctr"/>
            <a:br>
              <a:rPr lang="en-GB" sz="3600" dirty="0"/>
            </a:br>
            <a:r>
              <a:rPr lang="en-GB" sz="3600" dirty="0"/>
              <a:t>Uryside School</a:t>
            </a:r>
            <a:br>
              <a:rPr lang="en-GB" sz="3600" dirty="0"/>
            </a:br>
            <a:r>
              <a:rPr lang="en-GB" sz="3600" dirty="0"/>
              <a:t>Priorities 2021-22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D6206D-E9B4-484A-9D33-A1676606D31E}"/>
              </a:ext>
            </a:extLst>
          </p:cNvPr>
          <p:cNvSpPr txBox="1"/>
          <p:nvPr/>
        </p:nvSpPr>
        <p:spPr>
          <a:xfrm>
            <a:off x="296668" y="2342017"/>
            <a:ext cx="645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Raising attainment in literacy</a:t>
            </a:r>
            <a:r>
              <a:rPr lang="en-GB" sz="2800" dirty="0"/>
              <a:t>             </a:t>
            </a:r>
            <a:r>
              <a:rPr lang="en-GB" dirty="0"/>
              <a:t>increase engagement with reading for pleasure; consistency in the teaching of reading and writing; moderation of writing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561D4-713D-4AFA-82A6-60D61DA8A265}"/>
              </a:ext>
            </a:extLst>
          </p:cNvPr>
          <p:cNvSpPr txBox="1"/>
          <p:nvPr/>
        </p:nvSpPr>
        <p:spPr>
          <a:xfrm>
            <a:off x="259588" y="3411607"/>
            <a:ext cx="6939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Digital skills and literacy development </a:t>
            </a:r>
            <a:r>
              <a:rPr lang="en-GB" dirty="0"/>
              <a:t>     creation of digital skills progression; adoption of progression; increase opportunities for pupil application of skills linked to Developing the Young Workforce; staff training to increase confidence and awareness of latest resources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60F8EB-CD9E-4D65-9A17-22A407D33202}"/>
              </a:ext>
            </a:extLst>
          </p:cNvPr>
          <p:cNvSpPr txBox="1"/>
          <p:nvPr/>
        </p:nvSpPr>
        <p:spPr>
          <a:xfrm>
            <a:off x="259588" y="5042823"/>
            <a:ext cx="70935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Engagement and partnership working with families and the wider community</a:t>
            </a:r>
            <a:r>
              <a:rPr lang="en-GB" sz="2800" dirty="0"/>
              <a:t>               </a:t>
            </a:r>
            <a:r>
              <a:rPr lang="en-GB" dirty="0"/>
              <a:t>increase parental engagement; consistent preview learning shared across the school; working with designated charities</a:t>
            </a:r>
          </a:p>
        </p:txBody>
      </p:sp>
    </p:spTree>
    <p:extLst>
      <p:ext uri="{BB962C8B-B14F-4D97-AF65-F5344CB8AC3E}">
        <p14:creationId xmlns:p14="http://schemas.microsoft.com/office/powerpoint/2010/main" val="3702244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36E50-D3BC-473F-88BC-2E0C3EBB9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4068" y="426108"/>
            <a:ext cx="5211692" cy="7823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dirty="0" err="1"/>
              <a:t>Uryside</a:t>
            </a:r>
            <a:r>
              <a:rPr lang="en-GB" dirty="0"/>
              <a:t> Nursery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43669-3958-42A6-AEC0-CBEA72C1D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97" y="1260646"/>
            <a:ext cx="3444046" cy="461187"/>
          </a:xfrm>
        </p:spPr>
        <p:txBody>
          <a:bodyPr anchor="t">
            <a:noAutofit/>
          </a:bodyPr>
          <a:lstStyle/>
          <a:p>
            <a:pPr algn="l"/>
            <a:r>
              <a:rPr lang="en-GB" u="sng" dirty="0"/>
              <a:t>Achievements 2020-21</a:t>
            </a:r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35F083B-0876-4B6E-AF43-107B7AB8B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1" r="8707" b="2"/>
          <a:stretch/>
        </p:blipFill>
        <p:spPr>
          <a:xfrm>
            <a:off x="20" y="10"/>
            <a:ext cx="6248380" cy="7113276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CDE744-FB03-4836-BEBB-2DAC6CF012D3}"/>
              </a:ext>
            </a:extLst>
          </p:cNvPr>
          <p:cNvSpPr txBox="1"/>
          <p:nvPr/>
        </p:nvSpPr>
        <p:spPr>
          <a:xfrm>
            <a:off x="6248400" y="1721833"/>
            <a:ext cx="588264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Supporting children’s wellbeing through a year of change.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Improving our approaches to progression in children’s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Our Home learning experience offered over lockdown.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We extended nursery hours to almost full 1140 entitlement allowing opening hours of 8-5.45pm.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We had a holiday childcare trial over summer which came with great feedback from staff, children and families.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Our nursery nativity, Christmas party and end of term talent show were a joy for the children , families and staff.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We improved our approaches to self-evaluation.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Staff embarked on  hours of CPD opportunities to improve practise; numeracy, schematic play, children’s mental health, elementary food hygiene etc.</a:t>
            </a:r>
          </a:p>
        </p:txBody>
      </p:sp>
    </p:spTree>
    <p:extLst>
      <p:ext uri="{BB962C8B-B14F-4D97-AF65-F5344CB8AC3E}">
        <p14:creationId xmlns:p14="http://schemas.microsoft.com/office/powerpoint/2010/main" val="2684024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EDBB7FDC-4B79-4D22-829D-95E445D014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5" r="9090" b="10706"/>
          <a:stretch/>
        </p:blipFill>
        <p:spPr>
          <a:xfrm>
            <a:off x="3522468" y="88416"/>
            <a:ext cx="8557772" cy="676958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D3967-C332-4CF5-AF3A-4B5FCEFB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4698746" cy="1124712"/>
          </a:xfrm>
        </p:spPr>
        <p:txBody>
          <a:bodyPr anchor="b">
            <a:noAutofit/>
          </a:bodyPr>
          <a:lstStyle/>
          <a:p>
            <a:pPr algn="ctr"/>
            <a:br>
              <a:rPr lang="en-GB" sz="3600" dirty="0"/>
            </a:br>
            <a:r>
              <a:rPr lang="en-GB" sz="3600" dirty="0"/>
              <a:t>Uryside Nursery </a:t>
            </a:r>
            <a:br>
              <a:rPr lang="en-GB" sz="3600" dirty="0"/>
            </a:br>
            <a:r>
              <a:rPr lang="en-GB" sz="3600" dirty="0"/>
              <a:t>Priorities 2021-22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D6206D-E9B4-484A-9D33-A1676606D31E}"/>
              </a:ext>
            </a:extLst>
          </p:cNvPr>
          <p:cNvSpPr txBox="1"/>
          <p:nvPr/>
        </p:nvSpPr>
        <p:spPr>
          <a:xfrm>
            <a:off x="296668" y="2530601"/>
            <a:ext cx="645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Approaches to literacy</a:t>
            </a:r>
            <a:r>
              <a:rPr lang="en-GB" sz="2800" dirty="0"/>
              <a:t>; </a:t>
            </a:r>
            <a:r>
              <a:rPr lang="en-GB" dirty="0"/>
              <a:t>Emergent literacy, progression, environment,  learning experiences, staff training, collaboration across early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1561D4-713D-4AFA-82A6-60D61DA8A265}"/>
              </a:ext>
            </a:extLst>
          </p:cNvPr>
          <p:cNvSpPr txBox="1"/>
          <p:nvPr/>
        </p:nvSpPr>
        <p:spPr>
          <a:xfrm>
            <a:off x="259588" y="3696235"/>
            <a:ext cx="69392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Leadership at all levels</a:t>
            </a:r>
            <a:r>
              <a:rPr lang="en-GB" sz="2800" dirty="0"/>
              <a:t>;</a:t>
            </a:r>
            <a:r>
              <a:rPr lang="en-GB" sz="2800" u="sng" dirty="0">
                <a:solidFill>
                  <a:srgbClr val="33CCCC"/>
                </a:solidFill>
              </a:rPr>
              <a:t> </a:t>
            </a:r>
            <a:r>
              <a:rPr lang="en-GB" dirty="0"/>
              <a:t>QA calendar, areas of development, peer pairing, working with stakeholders, parental involvement,  </a:t>
            </a:r>
            <a:r>
              <a:rPr lang="en-GB" dirty="0" err="1"/>
              <a:t>childrens</a:t>
            </a:r>
            <a:r>
              <a:rPr lang="en-GB" dirty="0"/>
              <a:t> taking ownership of their learning, children’s voice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60F8EB-CD9E-4D65-9A17-22A407D33202}"/>
              </a:ext>
            </a:extLst>
          </p:cNvPr>
          <p:cNvSpPr txBox="1"/>
          <p:nvPr/>
        </p:nvSpPr>
        <p:spPr>
          <a:xfrm>
            <a:off x="296668" y="5242173"/>
            <a:ext cx="7093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u="sng" dirty="0">
                <a:solidFill>
                  <a:srgbClr val="33CCCC"/>
                </a:solidFill>
              </a:rPr>
              <a:t>Digital technologies</a:t>
            </a:r>
            <a:r>
              <a:rPr lang="en-GB" sz="2800" dirty="0"/>
              <a:t>; </a:t>
            </a:r>
            <a:r>
              <a:rPr lang="en-GB" dirty="0"/>
              <a:t>Use of ICT and technologies resources, developing the area, creating instruction manuals, connecting with early level (P1 and other nurseries)</a:t>
            </a:r>
          </a:p>
        </p:txBody>
      </p:sp>
    </p:spTree>
    <p:extLst>
      <p:ext uri="{BB962C8B-B14F-4D97-AF65-F5344CB8AC3E}">
        <p14:creationId xmlns:p14="http://schemas.microsoft.com/office/powerpoint/2010/main" val="312553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6029</TotalTime>
  <Words>402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Uryside School and Nursery</vt:lpstr>
      <vt:lpstr>Uryside School </vt:lpstr>
      <vt:lpstr> Uryside School Priorities 2021-22</vt:lpstr>
      <vt:lpstr>Uryside Nursery </vt:lpstr>
      <vt:lpstr> Uryside Nursery  Priorities 2021-22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Nursery</dc:title>
  <dc:creator>Cheryl Pow</dc:creator>
  <cp:lastModifiedBy>Kim Dodd</cp:lastModifiedBy>
  <cp:revision>11</cp:revision>
  <dcterms:created xsi:type="dcterms:W3CDTF">2021-09-08T18:48:16Z</dcterms:created>
  <dcterms:modified xsi:type="dcterms:W3CDTF">2021-09-13T13:54:43Z</dcterms:modified>
</cp:coreProperties>
</file>