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25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61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64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49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844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65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24/11/2017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31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24/11/2017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61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24/11/2017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59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96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D4B-B05D-412D-855B-088E5CDE32D8}" type="datetimeFigureOut">
              <a:rPr lang="en-GB" smtClean="0"/>
              <a:t>24/11/2017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A0-4C37-42F7-A295-7323F80D76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71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F8D4B-B05D-412D-855B-088E5CDE32D8}" type="datetimeFigureOut">
              <a:rPr lang="en-GB" smtClean="0"/>
              <a:t>24/11/2017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AD6A0-4C37-42F7-A295-7323F80D76B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72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berdeenshire.gov.uk/closures/default.asp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1298" y="548680"/>
            <a:ext cx="7848872" cy="4392488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Uryside School Guidance for Parents </a:t>
            </a:r>
            <a:b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n-GB" sz="1500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(School closure due to bad weather or other emergency.)</a:t>
            </a:r>
          </a:p>
          <a:p>
            <a:pPr algn="l"/>
            <a:endParaRPr lang="en-GB" sz="1500" i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1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For further information please find below  our communication links.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342900" indent="-342900" algn="l">
              <a:buAutoNum type="arabicPeriod"/>
            </a:pPr>
            <a:r>
              <a:rPr lang="en-GB" sz="1400" u="sng" dirty="0" smtClean="0">
                <a:solidFill>
                  <a:schemeClr val="tx1"/>
                </a:solidFill>
                <a:latin typeface="Arial Rounded MT Bold" panose="020F0704030504030204" pitchFamily="34" charset="0"/>
                <a:hlinkClick r:id="rId2"/>
              </a:rPr>
              <a:t> </a:t>
            </a:r>
            <a:r>
              <a:rPr lang="en-GB" sz="1400" dirty="0" smtClean="0">
                <a:solidFill>
                  <a:schemeClr val="tx1"/>
                </a:solidFill>
                <a:latin typeface="Arial Rounded MT Bold" panose="020F0704030504030204" pitchFamily="34" charset="0"/>
                <a:hlinkClick r:id="rId2"/>
              </a:rPr>
              <a:t>http://www.aberdeenshire.gov.uk/closures/default.aspx</a:t>
            </a:r>
            <a:endParaRPr lang="en-GB" sz="1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endParaRPr lang="en-GB" sz="1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342900" indent="-342900" algn="l">
              <a:buAutoNum type="arabicPeriod" startAt="2"/>
            </a:pPr>
            <a:r>
              <a:rPr lang="en-GB" sz="1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School Information Line (Tel:  0370 054 4999)  School Pin No. 021900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342900" indent="-342900" algn="l">
              <a:buAutoNum type="arabicPeriod" startAt="4"/>
            </a:pPr>
            <a:r>
              <a:rPr lang="en-GB" sz="1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Please ensure we have your up to date mobile telephone number as we may on occasion send a text reminder.  Please note that if we are unable to access the school we will not be able to use this facility.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342900" indent="-342900" algn="l">
              <a:buAutoNum type="arabicPeriod" startAt="5"/>
            </a:pPr>
            <a:r>
              <a:rPr lang="en-GB" sz="1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Local Radio Stations receive updated information every 15 minutes from our council website. (Northsound 1 – FM 96.9)</a:t>
            </a:r>
          </a:p>
          <a:p>
            <a:pPr algn="l"/>
            <a:endParaRPr lang="en-GB" sz="14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514350" indent="-514350" algn="l">
              <a:buAutoNum type="arabicPeriod"/>
            </a:pPr>
            <a:endParaRPr lang="en-GB" sz="1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514350" indent="-514350" algn="l">
              <a:buAutoNum type="arabicPeriod"/>
            </a:pPr>
            <a:endParaRPr lang="en-GB" sz="1400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2" y="5565956"/>
            <a:ext cx="2743612" cy="5575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377071"/>
            <a:ext cx="1152128" cy="11938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148229"/>
            <a:ext cx="864096" cy="1265452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244212" y="332657"/>
            <a:ext cx="8579775" cy="4680520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040" y="4427599"/>
            <a:ext cx="2185800" cy="198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16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Guidance for Parents  (School closure due to bad weather or other emergency.)</dc:title>
  <dc:creator>grant</dc:creator>
  <cp:lastModifiedBy>David Shanks</cp:lastModifiedBy>
  <cp:revision>13</cp:revision>
  <cp:lastPrinted>2016-10-27T09:16:40Z</cp:lastPrinted>
  <dcterms:created xsi:type="dcterms:W3CDTF">2013-12-04T21:24:23Z</dcterms:created>
  <dcterms:modified xsi:type="dcterms:W3CDTF">2017-11-24T13:15:12Z</dcterms:modified>
</cp:coreProperties>
</file>